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7"/>
  </p:notesMasterIdLst>
  <p:sldIdLst>
    <p:sldId id="301" r:id="rId2"/>
    <p:sldId id="378" r:id="rId3"/>
    <p:sldId id="355" r:id="rId4"/>
    <p:sldId id="384" r:id="rId5"/>
    <p:sldId id="331" r:id="rId6"/>
    <p:sldId id="370" r:id="rId7"/>
    <p:sldId id="382" r:id="rId8"/>
    <p:sldId id="325" r:id="rId9"/>
    <p:sldId id="294" r:id="rId10"/>
    <p:sldId id="265" r:id="rId11"/>
    <p:sldId id="272" r:id="rId12"/>
    <p:sldId id="276" r:id="rId13"/>
    <p:sldId id="278" r:id="rId14"/>
    <p:sldId id="279" r:id="rId15"/>
    <p:sldId id="280" r:id="rId16"/>
    <p:sldId id="297" r:id="rId17"/>
    <p:sldId id="282" r:id="rId18"/>
    <p:sldId id="283" r:id="rId19"/>
    <p:sldId id="353" r:id="rId20"/>
    <p:sldId id="298" r:id="rId21"/>
    <p:sldId id="299" r:id="rId22"/>
    <p:sldId id="300" r:id="rId23"/>
    <p:sldId id="284" r:id="rId24"/>
    <p:sldId id="285" r:id="rId25"/>
    <p:sldId id="286" r:id="rId26"/>
    <p:sldId id="287" r:id="rId27"/>
    <p:sldId id="349" r:id="rId28"/>
    <p:sldId id="377" r:id="rId29"/>
    <p:sldId id="289" r:id="rId30"/>
    <p:sldId id="317" r:id="rId31"/>
    <p:sldId id="290" r:id="rId32"/>
    <p:sldId id="291" r:id="rId33"/>
    <p:sldId id="292" r:id="rId34"/>
    <p:sldId id="318" r:id="rId35"/>
    <p:sldId id="293" r:id="rId36"/>
  </p:sldIdLst>
  <p:sldSz cx="12192000" cy="6858000"/>
  <p:notesSz cx="6858000" cy="9144000"/>
  <p:embeddedFontLs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Open Sans" panose="020B0606030504020204" pitchFamily="34" charset="0"/>
      <p:regular r:id="rId42"/>
      <p:bold r:id="rId43"/>
      <p:italic r:id="rId44"/>
      <p:boldItalic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6" autoAdjust="0"/>
    <p:restoredTop sz="94660"/>
  </p:normalViewPr>
  <p:slideViewPr>
    <p:cSldViewPr>
      <p:cViewPr varScale="1">
        <p:scale>
          <a:sx n="109" d="100"/>
          <a:sy n="109" d="100"/>
        </p:scale>
        <p:origin x="65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8857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48140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2643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98253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77804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4081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60175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2344087"/>
            <a:ext cx="10744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Vlogging</a:t>
            </a:r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is becoming increasingly more popular and there has never been a better time to start a vlog.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02C7F3-C0AA-4667-8A49-CD7EBA9DED74}"/>
              </a:ext>
            </a:extLst>
          </p:cNvPr>
          <p:cNvSpPr txBox="1"/>
          <p:nvPr/>
        </p:nvSpPr>
        <p:spPr>
          <a:xfrm>
            <a:off x="0" y="1524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AFFA27-AFF3-4C7B-BBF1-52FEF3DF19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667" y="561936"/>
            <a:ext cx="4976933" cy="6139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5936" y="2448311"/>
            <a:ext cx="52973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is </a:t>
            </a:r>
            <a:r>
              <a:rPr lang="en-US" sz="22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Vlogging</a:t>
            </a: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7029" y="3187766"/>
            <a:ext cx="53340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Ideas for Profitable Vlogs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753094" y="3927221"/>
            <a:ext cx="53279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Starting a Successful Vlog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747029" y="4666676"/>
            <a:ext cx="50993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Creating Great Videos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755936" y="5406130"/>
            <a:ext cx="53250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Optimizing your YouTube Videos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6477000" y="2448311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Promoting your Vlog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470934" y="3229927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Free Tools for Growing your YouTube Channel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3209" y="4350097"/>
            <a:ext cx="50942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Ways to Monetize your Vlog</a:t>
            </a: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0934" y="5131713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Vlogging</a:t>
            </a: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Best Practices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9489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713672"/>
            <a:ext cx="97726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actually start doing Modern </a:t>
            </a:r>
            <a:r>
              <a:rPr lang="en-US" sz="45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Vlogging</a:t>
            </a:r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2475637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8168" y="2104656"/>
            <a:ext cx="8643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know exactly what is expected of you and the highs and lows of </a:t>
            </a:r>
            <a:r>
              <a:rPr lang="en-US" sz="20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vlogging</a:t>
            </a: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48168" y="2982670"/>
            <a:ext cx="8643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use the best way to share your talents, ideas and thoughts about a subject.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51632" y="3860684"/>
            <a:ext cx="86400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be natural and casual and really connect with the viewer.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6F8D4A-04E7-4C0B-99BD-036E10192FA2}"/>
              </a:ext>
            </a:extLst>
          </p:cNvPr>
          <p:cNvSpPr txBox="1"/>
          <p:nvPr/>
        </p:nvSpPr>
        <p:spPr>
          <a:xfrm>
            <a:off x="838200" y="4572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below, 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1951632" y="5616714"/>
            <a:ext cx="8645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demonstrate that you are really good at something and get requests from people interested in hiring you.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1949899" y="4738698"/>
            <a:ext cx="8643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build a following and find opportunities for you to market your skills.</a:t>
            </a:r>
          </a:p>
        </p:txBody>
      </p:sp>
    </p:spTree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Like Exactly What You Need? But maybe </a:t>
            </a:r>
            <a:r>
              <a:rPr lang="en-US" sz="4500" b="1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next question </a:t>
            </a:r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362200"/>
            <a:ext cx="7924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expert on this, to show you how it’s done, 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8300" y="2362200"/>
            <a:ext cx="8953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could easily find yourself investing hundreds of dollars for this sort of coaching.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1100" y="2344087"/>
            <a:ext cx="9829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People really enjoy watching high quality vlogs and some vloggers have subscribers in the millions.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5751865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981200"/>
            <a:ext cx="1021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 to get into coaching programs or attend workshops...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63747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948970"/>
            <a:ext cx="11658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96000" y="3415605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– Modern </a:t>
            </a:r>
            <a:r>
              <a:rPr lang="en-US" sz="28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Vlogging</a:t>
            </a:r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–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373736-2BF6-4FE1-9AD2-76795EA1A4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936760"/>
            <a:ext cx="3248526" cy="4558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A0B0956-BBED-4A1A-81EE-D08DEA86291C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F6A67A-76AC-4CEC-A733-BC5D2C2FC8EF}"/>
              </a:ext>
            </a:extLst>
          </p:cNvPr>
          <p:cNvSpPr txBox="1"/>
          <p:nvPr/>
        </p:nvSpPr>
        <p:spPr>
          <a:xfrm>
            <a:off x="6172200" y="3339405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 – Modern </a:t>
            </a:r>
            <a:r>
              <a:rPr lang="en-US" sz="28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Vlogging</a:t>
            </a:r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–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E7EBB8-CE0D-4393-BC7C-042B687F28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73" y="2225998"/>
            <a:ext cx="5219054" cy="3946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1BD5787-F530-42B3-9681-9113DFC004D0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F843FD-863A-4960-88B2-5A13A28E1F87}"/>
              </a:ext>
            </a:extLst>
          </p:cNvPr>
          <p:cNvSpPr txBox="1"/>
          <p:nvPr/>
        </p:nvSpPr>
        <p:spPr>
          <a:xfrm>
            <a:off x="6096000" y="3415605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 – Modern </a:t>
            </a:r>
            <a:r>
              <a:rPr lang="en-US" sz="28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Vlogging</a:t>
            </a:r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–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85AB86-F213-4DD0-AF3C-377EB45372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2032426"/>
            <a:ext cx="3657600" cy="4596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700" y="1997839"/>
            <a:ext cx="10134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on how to create a successful video blog for profit by doing Modern </a:t>
            </a:r>
            <a:r>
              <a:rPr lang="en-US" sz="45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Vlogging</a:t>
            </a:r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6171" y="2699604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35215728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637472"/>
            <a:ext cx="800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273C8F-9D1F-4DB1-842B-47072DFCE27A}"/>
              </a:ext>
            </a:extLst>
          </p:cNvPr>
          <p:cNvSpPr txBox="1"/>
          <p:nvPr/>
        </p:nvSpPr>
        <p:spPr>
          <a:xfrm>
            <a:off x="1320053" y="2136338"/>
            <a:ext cx="955189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don’t need millions of subscribers to make money from </a:t>
            </a:r>
            <a:r>
              <a:rPr lang="en-US" sz="5400" b="1" dirty="0" err="1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vlogging</a:t>
            </a:r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721378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286000"/>
            <a:ext cx="10820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really need to go through it and see for yourself what it’s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249775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249775"/>
            <a:ext cx="9372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inside,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286000"/>
            <a:ext cx="8610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895600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990600"/>
            <a:ext cx="1074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81075" y="1997839"/>
            <a:ext cx="102298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many vloggers out that have a lot less subscribers that make a full-time income and more from their </a:t>
            </a:r>
            <a:r>
              <a:rPr lang="en-US" sz="45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vlogging</a:t>
            </a:r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activities.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6054409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3036585"/>
            <a:ext cx="11049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could be better?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671170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6400" y="1997839"/>
            <a:ext cx="8839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Doing something that you love and recording it to share with the world and making money at the same time.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183096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04900" y="3036585"/>
            <a:ext cx="9982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more than a dream.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2645264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475637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914400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8561" y="1922026"/>
            <a:ext cx="10774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discover what a vlog really is.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8561" y="2621876"/>
            <a:ext cx="10774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some great and profitable ideas for starting a vlog.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706670" y="3321726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how to start your new vlog with maximum impact.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706670" y="4021576"/>
            <a:ext cx="10778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how to promote your vlog so that you increase your subscriber numbers and your potential to make money.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A3C9E68-7991-49E7-A842-91117B01649D}"/>
              </a:ext>
            </a:extLst>
          </p:cNvPr>
          <p:cNvSpPr txBox="1"/>
          <p:nvPr/>
        </p:nvSpPr>
        <p:spPr>
          <a:xfrm>
            <a:off x="706670" y="5029200"/>
            <a:ext cx="107786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have answered all the most common questions about </a:t>
            </a:r>
            <a:r>
              <a:rPr lang="en-US" sz="20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vlogging</a:t>
            </a: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we have provided you with a step by step plan to create a successful and profitable vlog.</a:t>
            </a:r>
          </a:p>
        </p:txBody>
      </p:sp>
    </p:spTree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</TotalTime>
  <Words>751</Words>
  <Application>Microsoft Office PowerPoint</Application>
  <PresentationFormat>Widescreen</PresentationFormat>
  <Paragraphs>57</Paragraphs>
  <Slides>35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Open Sans</vt:lpstr>
      <vt:lpstr>Wingdings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Abinadí Suárez</cp:lastModifiedBy>
  <cp:revision>869</cp:revision>
  <dcterms:modified xsi:type="dcterms:W3CDTF">2019-08-20T20:04:22Z</dcterms:modified>
</cp:coreProperties>
</file>